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10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F42A2-E9A2-4AB2-B4E8-321D3511C322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4E94-B606-49C6-B9AE-611C384E4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6553200" cy="61555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lumMod val="50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CREATE  A </a:t>
            </a:r>
            <a:r>
              <a:rPr 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lumMod val="50000"/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BALANCED PLATE</a:t>
            </a:r>
            <a:endParaRPr lang="en-US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lumMod val="50000"/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1600200" y="1752600"/>
            <a:ext cx="4953000" cy="4572000"/>
            <a:chOff x="2133600" y="1828800"/>
            <a:chExt cx="4953000" cy="4572000"/>
          </a:xfrm>
        </p:grpSpPr>
        <p:sp>
          <p:nvSpPr>
            <p:cNvPr id="4" name="Oval 3"/>
            <p:cNvSpPr/>
            <p:nvPr/>
          </p:nvSpPr>
          <p:spPr>
            <a:xfrm>
              <a:off x="2133600" y="1828800"/>
              <a:ext cx="4953000" cy="4572000"/>
            </a:xfrm>
            <a:prstGeom prst="ellipse">
              <a:avLst/>
            </a:prstGeom>
            <a:ln w="571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60000">
              <a:off x="4610100" y="1828800"/>
              <a:ext cx="38100" cy="2286000"/>
            </a:xfrm>
            <a:prstGeom prst="line">
              <a:avLst/>
            </a:prstGeom>
            <a:ln w="571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0" name="Straight Connector 9"/>
            <p:cNvCxnSpPr>
              <a:stCxn id="4" idx="2"/>
              <a:endCxn id="4" idx="6"/>
            </p:cNvCxnSpPr>
            <p:nvPr/>
          </p:nvCxnSpPr>
          <p:spPr>
            <a:xfrm>
              <a:off x="2133600" y="4114800"/>
              <a:ext cx="4953000" cy="0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pic>
        <p:nvPicPr>
          <p:cNvPr id="1026" name="Picture 2" descr="http://transitionculture.org/wp-content/uploads/pota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114800" y="2057400"/>
            <a:ext cx="1143000" cy="114300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028" name="Picture 4" descr="http://www.neuralpop.com/wp-content/uploads/2013/09/Pas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124200"/>
            <a:ext cx="1447800" cy="91709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30" name="Picture 6" descr="https://encrypted-tbn2.gstatic.com/images?q=tbn:ANd9GcRHkrhOe9fGKsRkGI9KNmp8PAOJrP4gR65sCSzA3rXpOeTpd9C42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1" y="2286000"/>
            <a:ext cx="990600" cy="882383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32" name="AutoShape 8" descr="data:image/jpeg;base64,/9j/4AAQSkZJRgABAQAAAQABAAD/2wCEAAkGBhESEBIQEA8SEhAVEhIPEBgSFhIVFRIQFRMXGRMVFRYXHCYgFxkjGRYXHy8gJTM1LCw4Fx8yNTAqNTIrLioBCQoKDgwOGg8PGi8kHyUsNC8tKSwpLjQpLCosLCwsLCwsKSkqLCotKiwsLCwqLDQsLCwvKiwsLCwsLCwsKiw0L//AABEIAOEA4QMBIgACEQEDEQH/xAAcAAEAAQUBAQAAAAAAAAAAAAAABAEDBQYHAgj/xAA0EAACAgIBAwMDAwMCBgMAAAABAgMRABIhBCIxBRNBBjJRByNhFEKBcZEVM1JicrHB0fH/xAAZAQEAAwEBAAAAAAAAAAAAAAAAAQIEAwX/xAAnEQEBAAICAQMEAgMBAAAAAAAAAQIRAyExBBJBE1FhkSJxgbHRUv/aAAwDAQACEQMRAD8A7jjGMBjGMBjGMBjGMBjGMBjGMBjGMBjGMBjGMBjGMBjGMBjGMBjGMBjGMBjGMBjGMBjGMBjGMBjGMBjGMBjGMBjGMBjGMBjGMBjGMBjGMBjGMBjGMBjGMBjGMBjGMBjGMBjGMBjGMBjGMBjGUvArjI8nXxLe0iDUW1svaPyeeBzmE6n696MECJz1J2Ct/T6vre1WSwB5VhQs8HjK5Z44+atMMsvEbHjMH6d9adFN9k4VrA1lDRtZ8UHAu/yLGYs/qd0ZlMabsiuUeQVoACQZAb5jBB54uuA3F1vLhPlecPJfErcMZgOn+uuidNxMQO3YFWBXZgvdxxRPN+ACfAOVm+uOiRlUzfdepUM6kBVNkpevDDzV5H1uP/1P2fR5PHtv6Z7GRuh9SimQPDIroRYKm/8A8yTnSXbnZryYxjJQYxjAYxjAYxjAYxjAYxjAYxjAYxjAYxkD1n1uDpYjN1MqxRgqttf3MaAAHJP/ANHB5Ticger+uQ9MgeZ9QbCgAksQpJAA/geTx4HyM0f6k+vJZEZOl2joHYm1diDY1fkIhQfdRPND4vTppriPsqOpkBICdtgVy/cRsi7MbHyV4/GLP1U8Yd/n4b8PR9b5Lr8OgdZ+o25dOkQMwMftu1tHICe4HUjXjkUSeRagZr3X/V/UdRH7EkoDe4b9jZNkADCOVSW3DClOpFWc1qHrC0YLIiEDjS+51o7BVNN2i/m6vxZzJxSTSQqfd0IFynQnUjW1WPehYLHk/Pj85M+bkvmtePDxYzft/ZJDIaLSSCQl3C7MDEZAxYuYx2R8VS8c/FZbfpg5vYAcBQQrl12uUlKLqeFagLY8k0aybKoZ2DK8m7VFqhqJCi+4Kdg1NxzrYDeG8ZE6jp5t+5enbp21VRyZpCqWAJCg7w3hSQq/NcZx06zLXT3IYnR2LBk2XXb2o2g9wi1j8a2QOSCSRR+ALcfTIshSM33RzSMzt3drBCCtDkK9ji7vJcvTjwqBCzKkpjWyn91mQ88nUmrHBsfmsbICdnYbbB43TgUF9wFWUKwLFWBHa2q+bys8J3SOdgSOI7CyWGpfaoANKWUmPY3zXBFXZJHrrel6h1YWQrkAUCntqyjUnWjdmiQeNfjjLnUdI7uhiZBIj99tRIZhqprkrQZTz5+K4y6p3ZWKz0p7CpUhTe67JwRqSOSD/bXnI1EbYkqsZV5DKk0ajSSM9wNhW2ZeadbJJPgcgZtnpn6iSrx1CLIgBLsjKsgAqm9s0GtTtxVccHNeToepAYJLHJZ1HDBg7EknZ9iuvwhNEFeRllUiYqqcMS25WkIshRv8+2SrefFE/wAZ1xzyw7xv/P0rljhydZTf+3Yuj6xJUDobUixYIP8AoQeQf4OX857+n/rTq46Z32W2A2GjpqDQKUNeQRfg0CKsX0LPW4eX6mO/l5HNx/Ty0YxjOziYxjAYxjAYxjAYxjAYxjAYxjAZoP6u9KskPSrIGMS9T7rqlEuRGyomtgm2cc+B+RYzfs57+qfqDxP0xXxUt0r7MW1VFDala2olb2OvAPOceff07p39PN8k20JI5OVkRr9wagFAthaV70LMdGa3PHYo8DmaqIV9xnRuVTZ1clgrUgKNyzJqy93HkULyNBIeGeTWS495O1InKN4AX7gCqjmjx/tKWNG9uUxKkhZwRXulxyzEPrQvbx8W33VnkvXt+VOk6+N+0BkAJBNEqkfjYOgsFbBF+NVAA8GSCkhjOtGOmO1iMWHCNIxNEA21H/bxniRVWgDqdSqUDr2lNn8VIFJo8DgGvJOXOneNUCue67s/bCXKpSuwu2L/ACD9914yL56R8LMPXrtoCgv3RNYL7kHuNPbVTN94utqC85L6vpIxHTqFQAU4YBkVqBQCyURkGxA+4LfIOUl9twJWSVWikk0LUgVhrb0C2xqyC3NEkLVHPb/vRxs0Kag8qznX3ArMPmnaixG9A0PBBGLT8nVtHFGz7laK9Pbk8SAs6rQr4J+TQs0TzlkTIxKtFJu0oVDEqN7aMAw2pb12bx5A/HByN1HUpZXVGnaoypBUK7J+6zLfllscVsaJPBIsdN0SC0hLxRbmJUSQrwasEMWYfcRya4454x1o7Z6WGSv20UyBm0KjQurGiqlgLIB+77T+FzzBPDs4XR5FMXuodwvuhl8EX3cfcB8Dmqyz0HSMj1crxSbOPceTaLUK2qIbVwQFXu8MBR5y+nUh0QxmyN1PdQd0RVo937JGhASgPgnzlbIiWnqXQM1PC3T+42qv7vuFNwvBSq1YC/BFg88jIXWqzEJZ229v3ChUrfKzuDQOpUx8cm+T+JHTwe0jn9xEtruhrFWwlRQBv8sV+Lo34yP1XQr1HTiDYSSdyo4CGu1XjaPx+2QupPB58gi8Tz2tep1Vn0oPFIFQe46rDq4bgmNqRWN76ABqNXVg+DnaonBAIIIIBBHIIPgg/jOGdNB7aRxh1ZVk9sE2WSNG3CnbuLAkgeQNTnaPQ+l9vpoowCNUUclmPj8tz/j48Zv9Je8ow+snWNTsYxnoPPMYxgMYxgMYxgMYxgMYxgMYxgM1f9R/ST1Hp8yre6azxgNrbx80fzxfH+nIzYur6lY43kchURWdiSAAqiySTQHA+c+e/rj69freqURO79JuhjWmXyOOKDFj8j8GufOc+TLU068WFt3Phf8AT+l/bj6mSiAjBWYWFRh3Bk8vVODfyDfjMlGkgcjZShlRoVtl9o62pFdwYgbC754AAF5j/TZWWBVdFQOrOoIALSMewyAV5Wv5IZfHjMrJL3i+Gr3F2UaFnLJH3txf7ZRif7X4onPIy3uvX+FOkZAS4B3ktxsvCoiEFNSbTavADfb4UHL88SudD9v2uVk+3ehMiOxPlPBrgNwVNZbh6Zi8oYkq7FyoXwpJCoCG/K7Fv5/tG5Ft2uR1jYq6hd0PuMCzFjam/BXYUB5U8cc118m9pXSwClVV2jX25DXKRXwpIJ2VP7hZrt8gVlgr+6Y5tQj6NDHQjaZVJLSsdg2xYuCbI7qIogmk3SMkqqkIQIFRSja23tOFjYHtZArNf4Zlu61ykYdyvYPbAiaCTcMJQrFXBD3df6fBHPFE/lOiiaNWV1icqoZiCI/dIouwIPCLGT/A2P8Ai31HpcLsp90LO7uY5WEiubYdujDgUONPHB5+fXSyLr7bKpDFmLEyFlJDFrX4TRaoDgirPByF03psjCT3rMgVqNHcruGKMyDVlKjXY1V355Eb18knlK9a6W5SPakchoZoQjRg9pChgSe4My+DZ4+Bzl307rSGEkjH3TIC0a7Lou7JRU0ZFvi/AP8AsPcfVLpGfZNIydSIifEihmYoR3NpsTXjk8DXPHUdKkhRyDSkgmrIRl2LMVslRbeDY4A4ONzRN+Kiv6iidQUuQzFpkVbDUhYCJpLJO724XjgEeeMkopgVTLHoWL60aSNGJbbntVrcr54oAV5yJPIsUgc6+00iw/t7MxkPuOGUtyAY+GHkAIP5E7/iBeTV0CMZGZVdTqkO59vs/wBF1JrkRnzjJKC8B2KSu3uK8rRSmgsqbrrQTyQGK6kc6tnS/oz1IP06wkt7sSR77MXJV1tH2PNGiBfI1zmPVQKFdFQsI3UBJAAoikjjsKwDfDilP4Pii2bV+n/qDe8Fd/8AmRHUA8OysTbKRYcAPZHB2/8AHNHps/ZnPtWf1OHu4/6dExjGes8kxjGAxjGAxjGAxjGAxjGAyjtQs8Acm/gZXNU/Uf6nTo+jbZdnm2gjHGoYqSXYkUFUd3PmqyLdTaccbldRzf8AUH6/frGfpFBh6VZDfkS9QYibvuFR2FYAC2OvxeaDW8kSlWCe6kf3kHRyb7vAJBbn4/8AeafpFUKZQsqWXVjV7AApq393dy1+OfOYnqGj9xC3eqyJHyCF9rcF+1vAIvuNeTx4GYZn77t6mWE457Z4b/1O4Lqwj3AUuVBChqDWtfYOw1XnjxkfopkWV/bZWH7e2452CqgAr4pQf8g8c5cdeCVZlRtxZVqAUsGOr2118AccGyM8dCtrrGLbZkWwQGUFvdQeCWqlscH5NZgnhqr30HSyxo8Sye6lBRKx3Kz+2iE0b1tmoA+QOeDxIk6iMrQkdAAHjvUMGGxSNpAD2AtSkfDVxyciwdS4ZiiOXKe5szPzr2r55WT21D1Rvjz8zQi+2Cr30xAUMFOmj+XEn8e4tbdvYa/GWu1Err1qRpkpQdUJZgqKVsasLOrdz8gAkkDt+cN1HTBnCxTmOdDr7W7gmMEPUe4px3UrE9t+boGSk3UQ9swXqVVo6ZQHVrYESMBVtWlirtVYH4y91PUwzIHjkRo3XV2dWbuDWjFmZQSDQKDuFjzVZHymdPKjZZS8Jjq1dWIDgqwZvaFH29ZGTu5F7XR4wvQxvBsrMUHeG2dZJGTYhWCsPirojng83VJOoHuAEiRpTLGQVmWRUoIw8WpVh4NAA8WRmNgQ9LDGUT3WjMxjY7GMMa9/3WAXVmCKKbnwCRzjXWy3vTMI39M/uzK2jmqk5fpt69wsdzops2ACav8AnLyx6RyMyuvtQ9zRn7ox3ABnPABsrXwR8DMAvWzxsVPTLASIpYAS76lu0K7SNRFbnjxZs2MyriYzqEdDEJIyRszSRroNtXU6mNR3BTxQJu7xcbEbXpOnDL7cbszAXy3dCVO6EJfIFKorltm+Sc9SpGxeVVIsOZRHTsuqU7CuGAUKR/LEn7aKRIxMp9q+okB9mQIxWlvZCedQGKsGujz+Lz0vWhYVlBKq0wIZytSpdE2eQNdwv5Cn58VTu3wjeoQMGSNGlpU2vtJZTH2xl7vambx8bCvkZL6PAi67p07lXVo1NEqxKOdAfgAjyPPj8HITdkTJqPb5TZW3kJBAiF8FuRoWHC/4JyX9NzqOq6Ykce4FCqvyQwVjrVoBIlHkCjdeBfC/yn9oy7wv9X/Tq+MYz3HhmMYwGMYwGMYwGMYwGMYwKE5wr60+ov6zqzINXihDRRBP7g7jw1H7qjN/gGv57l1EIdGQ+GUqa/BFHOAdD6WemaWKSJY5IajkGob3DEFCyJfku2klf/N5k9VbMW30cnutv2RetkLSlTrUS/fRYtIyrqqeVRwpU/ng5rv1BFdKJOSl89pKmyHr/pA4ryBXn522brlpvbdexi0pNnVn7gS1ct/bYutQPzeu+swBQ9Fw10zPXIGwKoPmzsa4Ftmbhuq18s3G2enze508Mq7aaqQqhu3hiVL8doYAD+Fo/nPcYBV0ruZTGe0AghWZ6ZWDV45A4LEcEc4f6QT9pbJADSRdoUh1MlkdxopbUfm7AzNhgo2DqJGBVhS9rt9xojkktrsa+26FE5ns1lY6y7xm/lXqvUG0Zk1DKtgS0pbejGv8dzR144NeckdJK1L00oAIUrSlbKMGrXtBlUtYAA47vBy2qMV9vRmYFyQV2JDEg6EgAkcWPI1+T5g9T0rSSb0iv050irt1kkFRhhQFG/zXP8HIk30ispH03tKYk/dJfvFwkMTKe+VduPPB+NzwPOR0lgjk9tAXhaVTdBojNKDQKjlZCxHc1Dkj/Wb1MZaH2Z4h76FddQoAs0VBBo8jkeRY44JyH/QRSaM5PTs6k68FDsCqpQHAvXu+LN3WCX5Oo6lopWg1ADD24/ZolIyCUVT8kMeNie5SRlekIgBiZnVbLiXtYGP26ZtT9hLL5P8A1keayi9ZETTxujREpIqlWZWCqaJbgfcSDVMCbNZknWNEdAxaNQztsoLBAoZDqLqwhHxtQI8HItSwnVen6rMrkKXLSIHHYCyG9XAo8qvcAODRvmov0/0S9Oqp3uGuWZ1BICkhXf8AhbIUAWSTwDmaERZS0Jhih3MkuvDFJASut8oh8i/Js5d6BVctFPGY0R7RC4uYE6xvtGwDpqVUbAeTV+Bf3daVs72nQ9OXQRASKAWEzEUTAtUWbgseQtflDZAyP/Uhw4kRv6gRFjHyQe5PblAI7zqw8/aFNgi88oj7SkThI1DvrRK9N7ZZGEZVhT+3udSGHP3cA5Y6wmVopY34VvcJUODJM6KsTIf7lBkJ0vt7vm659J+XrrunYlPb0pCaCkNcC+Br8ACRjfnyRee/QfU9Ou6UNq20oBJDbkPaIxY/95v/ABzzdW2lJkftKOzvTCyrv3ISpq0UgIaP/aOLINItFMMzFyYephkAOthVddw1v+FJsn5By2F/lNpyn8bPw7LjKDK57rwjGMYDGMYDGMYDGMYDGMYDOZfqX6WYZ4+sUD25WSKWgLE6/Y/g/cihb+DGv5sdNzHfUHoy9V08nTuxXYAqy/dHIpDI4v5VgDXzVZz5MJnjca6cXJePKZOIwQJtKVXskJMzEKQGIIRhzrRqT8lT+BWYD1mKjX26osKG6ZlKkvbtxdCr8knjNj6yFTLJGEaNonliUbVo5Y0rc0AedQeT280ReF9XVii2r8HdAVB9snzsy0HYnYhvn/15mG5l29bLWU3FfpahCFYOD77QcKxVdu7bUcKtgJf+fOZnqempGpFkmPL/AHgbae4GRvuI21AP4J44Na39OeoNFNIoBKuljkEKymrIHwQxHn8fi82WM7kUOFkDC6Ibgs47ueVeyaPj/ArybmdXw7wlN3iMThhJalpgysiK+t0FXmO7P5qwSBfF+D17Z9PYYpIyxuw1JDMw9oMFstRsHmjdeM9eodOpiZFkbd2VloLuJF1CiM/aQVVrWyO7/OevTupVAIveiE6jUE7L7gV/vYqtxSakg/gt4I8U61tF2vdWRHUYUOhbWmJ4aQModWW9mLWTsRXbYy96BKkUTLu6o7s7Mx3Ks4bhiBTMAAvHPJB8cW4epsFpAB29ntOdZPOlqQKvYflR5oLwLEDuHcSKqMViekQ8MAtK1MeSx11bnxx+YPM1UraNpmAiAklYyyIqxEWe2TRtu0hgBsRzV8cXj/VPVpI4g0vuMtp7TQKjMJdDt7kbEgEgKvn+5vzRvtGzFgAscuscDlrkCxqQ2oWVQNrKjxXz3DgVWWcErHKzM1jeSiqbI3xGAQVaga44AonE0lkIS7h5H1++I0I1jlUCiUlAJ31JUkCgePiqf8KJjBDhnKopZ41AeNCSFWq3HYNSPtFnmsh9KjOgl9otSgl4XlhFMNXkWORyeFCqBS/P5OXU6BCR76K4VpmJdWRZTIuj7IFKqfbujYI7SBVgx8+Ve9dLkjy9lyEzGSLhdClL2rxISQrUtkXt58GxXqH6hmmVTCLVB0zd6vHIO1xLZogeNCeQTXknIfR+mxIiQiCo3RwoidWUcne9jtI7eSQAqgAbcXkrq+hXbVnLCT210IiYJxWwo2BuiOQfOvFHjK+KlWaZLVYS++8XhTxsxXV2B1dNS5PJK8GiQMgzbLEECnd9IUQGzuAkaqpAY+f7v5vmickdH0wLF1lXUhDSWA9sxZatrsFTwboVyMmeidLt1nSoQzorqRsLEiqjgEsb5GtnxdA/Ju0ktkv3JfbuurxrQr8cZ6xjPeeGYxjAYxjAYxjAYxjAYxjAYxjA5b+pH06elZvUOmVkjeh1ax6BTOZF0mcHyGDMjEHzoSDRzSU6h3UOvyqsbW9SQ9EN5PcLr4K/FZ9B9T0yyI0bqGR1ZHU+GVhTA/wQSM4n6t6M/SdR/RugKRqZOmeyC/Sq3aBt/ehYAm/z/wBXOH1OGv5yf23+l5N/wrQurRunkWWMFdTa0GXg8MtH8qSp/wBOKFZuvp3WPJBG2ptoydlOmwLdsh4OoIBY/ihQzC9d6SHYsrWTcdMSGJV+RyBZBJFj4X5zGxenTbfsTSKF7at6H5WwQARfIHis45a5JPu0yXC1uboXUKjhUpRIO3ZCx7QoBpdhqav4FeMkF/ajNi0Ds9RqypqAQxJrntYD8Eki6oDUek9ZnjRjI1tsAr2Lr7VtF4cFgDz8+fAqskUso2sOXOrnULRBI+6ieKJ8iuPGcbx3/DtLKzPW/UkHTONj7dkNH7dSEE0XQqpPI2Nsw+eARzkz/i0YZlIZVC7OzUuyyXrR8M54ogUNLIbjNYf0syVu5JbtII1st3Ai2+8jYV/3ZfPo51CKFV6se7bMy/mgO4kjX/H8Za4Y68qy3d3GwT/VHT+5SMDqAHQq4U0tbakfdZY1+Pz8Y6b6tBIK+1QtULBLZSAACSPA1sAUOKqswPqEi+4IlNqGKKzEBQdHJOg8k6158j4BrJ8Xpoc7SH9tIyXUr3X52+P7QKUDm7o3j6eOM7Pf9oyPp/1kdr2ZrqiPcLP8gtYIJtb2HN3+ci+qfUspEasi2XC0FckqaBjRQNizagk2R2L5oZa6aN5JR0/Sgy9QWMcYj4AUEbc+VUKNbIAFc1dZ1z6D/Tpeg2lmkHUdU3G+tLGvmowSSLPJP8Dx89ePgmV3rpz5eb6ePettS9G/T3rOpkSbeXoOm4cqwVZ3IIIuMFhXC/efz2Zs/qH6VRTRPG3VTqTr7bRdhShTBgDTq3Ao+NRXNk71jNs4MJrp52XPyX5c86T9LJkUqfUjIpvh4SRqfI5l/IB/38Xmz+h/SkfTkOXeaUArvJVi621A8XXJNn+czmMmcOEvuk7Refks9tpjGM6uJjGMBjGMBjGMBjGMBjGMBjGMBmG+qfQB1UDINRKoLQs19r1Xx8EWD/rfkDMzjIslmqnHK43ccBlBM2k5eOSN2jlBLft9hBRjWrAsFIb5u75GeyrkhV7Tp+13KAxDio1B4vx8/LfkZ0j69+jzOP6rp1vqYxZQcf1EY/t+KkA+0/4PFVzKCYTdhNkSgonerK6iubAZSeRQFWCPyM8nm4rx38PZ4uXHkm/n5jyIl1R2hYhWCsDe6lStE8UW2PH5APyKyW3RsNFTcAO4eyybNXAJUHYbHx54J8ZbXqiAiDdvcIdCQg2RnoUi0CUDKT4JB/xl2U03ahJ12B8srlNUZUvvBo15+1j+AeW66LUfqMaSLExXYheWMftyjUAVwackkHiyAK1F5i/+OX1LJ7ErlBupjvnnj3C2pCAbHkgDX+eLnqfp0ZmtxNGIe8TB9GN2S45JOq9xC+Ah/wAXYFSIrBAjydQ76+3Z9ycngGQWbU6knyKPhRdXkn23arZd+dT7rhaKOU2qe4atwFDMSDbDU3yL4QeDd2cyHof0p1HqJXSMw9GSS8zDVubV/YvktqKDDtqubvN2+j/0ySBl6nqiJOpK2yCjFG1UAti21HFniyTXjN7C14zZx+m73kx8nqtdYftivQPpfpeiTTpoQl/ceWdv/JzyR/HgZlsYzb4YLd+TGMYQYxjAYxjAYxjAYxjAYxjAYxjAYxjAYxjAYxjAZzP9T/pIpv6n0oOwU/1SL/ctf84fgrSlv4S/I56ZnllsURY+byuWMymqvhncL7o4D0/Wp7YZiuhG4PYtCSr3oUrkuQKPn8XnpYTtIFIVddGZz7nA41B8CTwSSf4o3m1/Un6cv0x93oI2lhZm92D7im3IMYsWoIAo2QPyPGA9N+iOv6xtB0x6ONNlaXqQxZ35FKpbZxTHu8fzfOeZeDOZaj1pz4XH3bYxVeaf+i6SEP1Em8TbAqoj1VmaRgBaC6sccjgmr7D9H/RcPQx2O/qWUe/K1ks39wW+VW/j+Bd5d+mPozp+hFxgvMyqkssht3A+B8It86rQ/NnnM/m7h4Zxz8sHP6i8nU8GMYzuymMYwGMYwGMYwGMYwGMYwGMYwGMYwGMYwGMYwGMYwGMYwGMYwKVisrjAYxjAYxjAYxjAYxjAYxjAYxjAYxjAYxjAYxjAYxjAYxjAYxjAYxjAYxjAYxjAYxjAYxjAYxjAYxjAYxjAYxjAYxjAYxjAYxjAYxjAYxjAYxjAYxjAYxjAYxjAYxjAYxjAYxjAYxjAYxjAYxjAYxjAYxjAYxj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hESEBIQEA8SEhAVEhIPEBgSFhIVFRIQFRMXGRMVFRYXHCYgFxkjGRYXHy8gJTM1LCw4Fx8yNTAqNTIrLioBCQoKDgwOGg8PGi8kHyUsNC8tKSwpLjQpLCosLCwsLCwsKSkqLCotKiwsLCwqLDQsLCwvKiwsLCwsLCwsKiw0L//AABEIAOEA4QMBIgACEQEDEQH/xAAcAAEAAQUBAQAAAAAAAAAAAAAABAEDBQYHAgj/xAA0EAACAgIBAwMDAwMCBgMAAAABAgMRABIhBCIxBRNBBjJRByNhFEKBcZEVM1JicrHB0fH/xAAZAQEAAwEBAAAAAAAAAAAAAAAAAQIEAwX/xAAnEQEBAAICAQMEAgMBAAAAAAAAAQIRAyExBBJBE1FhkSJxgbHRUv/aAAwDAQACEQMRAD8A7jjGMBjGMBjGMBjGMBjGMBjGMBjGMBjGMBjGMBjGMBjGMBjGMBjGMBjGMBjGMBjGMBjGMBjGMBjGMBjGMBjGMBjGMBjGMBjGMBjGMBjGMBjGMBjGMBjGMBjGMBjGMBjGMBjGMBjGMBjGMBjGUvArjI8nXxLe0iDUW1svaPyeeBzmE6n696MECJz1J2Ct/T6vre1WSwB5VhQs8HjK5Z44+atMMsvEbHjMH6d9adFN9k4VrA1lDRtZ8UHAu/yLGYs/qd0ZlMabsiuUeQVoACQZAb5jBB54uuA3F1vLhPlecPJfErcMZgOn+uuidNxMQO3YFWBXZgvdxxRPN+ACfAOVm+uOiRlUzfdepUM6kBVNkpevDDzV5H1uP/1P2fR5PHtv6Z7GRuh9SimQPDIroRYKm/8A8yTnSXbnZryYxjJQYxjAYxjAYxjAYxjAYxjAYxjAYxjAYxkD1n1uDpYjN1MqxRgqttf3MaAAHJP/ANHB5Ticger+uQ9MgeZ9QbCgAksQpJAA/geTx4HyM0f6k+vJZEZOl2joHYm1diDY1fkIhQfdRPND4vTppriPsqOpkBICdtgVy/cRsi7MbHyV4/GLP1U8Yd/n4b8PR9b5Lr8OgdZ+o25dOkQMwMftu1tHICe4HUjXjkUSeRagZr3X/V/UdRH7EkoDe4b9jZNkADCOVSW3DClOpFWc1qHrC0YLIiEDjS+51o7BVNN2i/m6vxZzJxSTSQqfd0IFynQnUjW1WPehYLHk/Pj85M+bkvmtePDxYzft/ZJDIaLSSCQl3C7MDEZAxYuYx2R8VS8c/FZbfpg5vYAcBQQrl12uUlKLqeFagLY8k0aybKoZ2DK8m7VFqhqJCi+4Kdg1NxzrYDeG8ZE6jp5t+5enbp21VRyZpCqWAJCg7w3hSQq/NcZx06zLXT3IYnR2LBk2XXb2o2g9wi1j8a2QOSCSRR+ALcfTIshSM33RzSMzt3drBCCtDkK9ji7vJcvTjwqBCzKkpjWyn91mQ88nUmrHBsfmsbICdnYbbB43TgUF9wFWUKwLFWBHa2q+bys8J3SOdgSOI7CyWGpfaoANKWUmPY3zXBFXZJHrrel6h1YWQrkAUCntqyjUnWjdmiQeNfjjLnUdI7uhiZBIj99tRIZhqprkrQZTz5+K4y6p3ZWKz0p7CpUhTe67JwRqSOSD/bXnI1EbYkqsZV5DKk0ajSSM9wNhW2ZeadbJJPgcgZtnpn6iSrx1CLIgBLsjKsgAqm9s0GtTtxVccHNeToepAYJLHJZ1HDBg7EknZ9iuvwhNEFeRllUiYqqcMS25WkIshRv8+2SrefFE/wAZ1xzyw7xv/P0rljhydZTf+3Yuj6xJUDobUixYIP8AoQeQf4OX857+n/rTq46Z32W2A2GjpqDQKUNeQRfg0CKsX0LPW4eX6mO/l5HNx/Ty0YxjOziYxjAYxjAYxjAYxjAYxjAYxjAZoP6u9KskPSrIGMS9T7rqlEuRGyomtgm2cc+B+RYzfs57+qfqDxP0xXxUt0r7MW1VFDala2olb2OvAPOceff07p39PN8k20JI5OVkRr9wagFAthaV70LMdGa3PHYo8DmaqIV9xnRuVTZ1clgrUgKNyzJqy93HkULyNBIeGeTWS495O1InKN4AX7gCqjmjx/tKWNG9uUxKkhZwRXulxyzEPrQvbx8W33VnkvXt+VOk6+N+0BkAJBNEqkfjYOgsFbBF+NVAA8GSCkhjOtGOmO1iMWHCNIxNEA21H/bxniRVWgDqdSqUDr2lNn8VIFJo8DgGvJOXOneNUCue67s/bCXKpSuwu2L/ACD9914yL56R8LMPXrtoCgv3RNYL7kHuNPbVTN94utqC85L6vpIxHTqFQAU4YBkVqBQCyURkGxA+4LfIOUl9twJWSVWikk0LUgVhrb0C2xqyC3NEkLVHPb/vRxs0Kag8qznX3ArMPmnaixG9A0PBBGLT8nVtHFGz7laK9Pbk8SAs6rQr4J+TQs0TzlkTIxKtFJu0oVDEqN7aMAw2pb12bx5A/HByN1HUpZXVGnaoypBUK7J+6zLfllscVsaJPBIsdN0SC0hLxRbmJUSQrwasEMWYfcRya4454x1o7Z6WGSv20UyBm0KjQurGiqlgLIB+77T+FzzBPDs4XR5FMXuodwvuhl8EX3cfcB8Dmqyz0HSMj1crxSbOPceTaLUK2qIbVwQFXu8MBR5y+nUh0QxmyN1PdQd0RVo937JGhASgPgnzlbIiWnqXQM1PC3T+42qv7vuFNwvBSq1YC/BFg88jIXWqzEJZ229v3ChUrfKzuDQOpUx8cm+T+JHTwe0jn9xEtruhrFWwlRQBv8sV+Lo34yP1XQr1HTiDYSSdyo4CGu1XjaPx+2QupPB58gi8Tz2tep1Vn0oPFIFQe46rDq4bgmNqRWN76ABqNXVg+DnaonBAIIIIBBHIIPgg/jOGdNB7aRxh1ZVk9sE2WSNG3CnbuLAkgeQNTnaPQ+l9vpoowCNUUclmPj8tz/j48Zv9Je8ow+snWNTsYxnoPPMYxgMYxgMYxgMYxgMYxgMYxgM1f9R/ST1Hp8yre6azxgNrbx80fzxfH+nIzYur6lY43kchURWdiSAAqiySTQHA+c+e/rj69freqURO79JuhjWmXyOOKDFj8j8GufOc+TLU068WFt3Phf8AT+l/bj6mSiAjBWYWFRh3Bk8vVODfyDfjMlGkgcjZShlRoVtl9o62pFdwYgbC754AAF5j/TZWWBVdFQOrOoIALSMewyAV5Wv5IZfHjMrJL3i+Gr3F2UaFnLJH3txf7ZRif7X4onPIy3uvX+FOkZAS4B3ktxsvCoiEFNSbTavADfb4UHL88SudD9v2uVk+3ehMiOxPlPBrgNwVNZbh6Zi8oYkq7FyoXwpJCoCG/K7Fv5/tG5Ft2uR1jYq6hd0PuMCzFjam/BXYUB5U8cc118m9pXSwClVV2jX25DXKRXwpIJ2VP7hZrt8gVlgr+6Y5tQj6NDHQjaZVJLSsdg2xYuCbI7qIogmk3SMkqqkIQIFRSja23tOFjYHtZArNf4Zlu61ykYdyvYPbAiaCTcMJQrFXBD3df6fBHPFE/lOiiaNWV1icqoZiCI/dIouwIPCLGT/A2P8Ai31HpcLsp90LO7uY5WEiubYdujDgUONPHB5+fXSyLr7bKpDFmLEyFlJDFrX4TRaoDgirPByF03psjCT3rMgVqNHcruGKMyDVlKjXY1V355Eb18knlK9a6W5SPakchoZoQjRg9pChgSe4My+DZ4+Bzl307rSGEkjH3TIC0a7Lou7JRU0ZFvi/AP8AsPcfVLpGfZNIydSIifEihmYoR3NpsTXjk8DXPHUdKkhRyDSkgmrIRl2LMVslRbeDY4A4ONzRN+Kiv6iidQUuQzFpkVbDUhYCJpLJO724XjgEeeMkopgVTLHoWL60aSNGJbbntVrcr54oAV5yJPIsUgc6+00iw/t7MxkPuOGUtyAY+GHkAIP5E7/iBeTV0CMZGZVdTqkO59vs/wBF1JrkRnzjJKC8B2KSu3uK8rRSmgsqbrrQTyQGK6kc6tnS/oz1IP06wkt7sSR77MXJV1tH2PNGiBfI1zmPVQKFdFQsI3UBJAAoikjjsKwDfDilP4Pii2bV+n/qDe8Fd/8AmRHUA8OysTbKRYcAPZHB2/8AHNHps/ZnPtWf1OHu4/6dExjGes8kxjGAxjGAxjGAxjGAxjGAyjtQs8Acm/gZXNU/Uf6nTo+jbZdnm2gjHGoYqSXYkUFUd3PmqyLdTaccbldRzf8AUH6/frGfpFBh6VZDfkS9QYibvuFR2FYAC2OvxeaDW8kSlWCe6kf3kHRyb7vAJBbn4/8AeafpFUKZQsqWXVjV7AApq393dy1+OfOYnqGj9xC3eqyJHyCF9rcF+1vAIvuNeTx4GYZn77t6mWE457Z4b/1O4Lqwj3AUuVBChqDWtfYOw1XnjxkfopkWV/bZWH7e2452CqgAr4pQf8g8c5cdeCVZlRtxZVqAUsGOr2118AccGyM8dCtrrGLbZkWwQGUFvdQeCWqlscH5NZgnhqr30HSyxo8Sye6lBRKx3Kz+2iE0b1tmoA+QOeDxIk6iMrQkdAAHjvUMGGxSNpAD2AtSkfDVxyciwdS4ZiiOXKe5szPzr2r55WT21D1Rvjz8zQi+2Cr30xAUMFOmj+XEn8e4tbdvYa/GWu1Err1qRpkpQdUJZgqKVsasLOrdz8gAkkDt+cN1HTBnCxTmOdDr7W7gmMEPUe4px3UrE9t+boGSk3UQ9swXqVVo6ZQHVrYESMBVtWlirtVYH4y91PUwzIHjkRo3XV2dWbuDWjFmZQSDQKDuFjzVZHymdPKjZZS8Jjq1dWIDgqwZvaFH29ZGTu5F7XR4wvQxvBsrMUHeG2dZJGTYhWCsPirojng83VJOoHuAEiRpTLGQVmWRUoIw8WpVh4NAA8WRmNgQ9LDGUT3WjMxjY7GMMa9/3WAXVmCKKbnwCRzjXWy3vTMI39M/uzK2jmqk5fpt69wsdzops2ACav8AnLyx6RyMyuvtQ9zRn7ox3ABnPABsrXwR8DMAvWzxsVPTLASIpYAS76lu0K7SNRFbnjxZs2MyriYzqEdDEJIyRszSRroNtXU6mNR3BTxQJu7xcbEbXpOnDL7cbszAXy3dCVO6EJfIFKorltm+Sc9SpGxeVVIsOZRHTsuqU7CuGAUKR/LEn7aKRIxMp9q+okB9mQIxWlvZCedQGKsGujz+Lz0vWhYVlBKq0wIZytSpdE2eQNdwv5Cn58VTu3wjeoQMGSNGlpU2vtJZTH2xl7vambx8bCvkZL6PAi67p07lXVo1NEqxKOdAfgAjyPPj8HITdkTJqPb5TZW3kJBAiF8FuRoWHC/4JyX9NzqOq6Ykce4FCqvyQwVjrVoBIlHkCjdeBfC/yn9oy7wv9X/Tq+MYz3HhmMYwGMYwGMYwGMYwGMYwKE5wr60+ov6zqzINXihDRRBP7g7jw1H7qjN/gGv57l1EIdGQ+GUqa/BFHOAdD6WemaWKSJY5IajkGob3DEFCyJfku2klf/N5k9VbMW30cnutv2RetkLSlTrUS/fRYtIyrqqeVRwpU/ng5rv1BFdKJOSl89pKmyHr/pA4ryBXn522brlpvbdexi0pNnVn7gS1ct/bYutQPzeu+swBQ9Fw10zPXIGwKoPmzsa4Ftmbhuq18s3G2enze508Mq7aaqQqhu3hiVL8doYAD+Fo/nPcYBV0ruZTGe0AghWZ6ZWDV45A4LEcEc4f6QT9pbJADSRdoUh1MlkdxopbUfm7AzNhgo2DqJGBVhS9rt9xojkktrsa+26FE5ns1lY6y7xm/lXqvUG0Zk1DKtgS0pbejGv8dzR144NeckdJK1L00oAIUrSlbKMGrXtBlUtYAA47vBy2qMV9vRmYFyQV2JDEg6EgAkcWPI1+T5g9T0rSSb0iv050irt1kkFRhhQFG/zXP8HIk30ispH03tKYk/dJfvFwkMTKe+VduPPB+NzwPOR0lgjk9tAXhaVTdBojNKDQKjlZCxHc1Dkj/Wb1MZaH2Z4h76FddQoAs0VBBo8jkeRY44JyH/QRSaM5PTs6k68FDsCqpQHAvXu+LN3WCX5Oo6lopWg1ADD24/ZolIyCUVT8kMeNie5SRlekIgBiZnVbLiXtYGP26ZtT9hLL5P8A1keayi9ZETTxujREpIqlWZWCqaJbgfcSDVMCbNZknWNEdAxaNQztsoLBAoZDqLqwhHxtQI8HItSwnVen6rMrkKXLSIHHYCyG9XAo8qvcAODRvmov0/0S9Oqp3uGuWZ1BICkhXf8AhbIUAWSTwDmaERZS0Jhih3MkuvDFJASut8oh8i/Js5d6BVctFPGY0R7RC4uYE6xvtGwDpqVUbAeTV+Bf3daVs72nQ9OXQRASKAWEzEUTAtUWbgseQtflDZAyP/Uhw4kRv6gRFjHyQe5PblAI7zqw8/aFNgi88oj7SkThI1DvrRK9N7ZZGEZVhT+3udSGHP3cA5Y6wmVopY34VvcJUODJM6KsTIf7lBkJ0vt7vm659J+XrrunYlPb0pCaCkNcC+Br8ACRjfnyRee/QfU9Ou6UNq20oBJDbkPaIxY/95v/ABzzdW2lJkftKOzvTCyrv3ISpq0UgIaP/aOLINItFMMzFyYephkAOthVddw1v+FJsn5By2F/lNpyn8bPw7LjKDK57rwjGMYDGMYDGMYDGMYDGMYDOZfqX6WYZ4+sUD25WSKWgLE6/Y/g/cihb+DGv5sdNzHfUHoy9V08nTuxXYAqy/dHIpDI4v5VgDXzVZz5MJnjca6cXJePKZOIwQJtKVXskJMzEKQGIIRhzrRqT8lT+BWYD1mKjX26osKG6ZlKkvbtxdCr8knjNj6yFTLJGEaNonliUbVo5Y0rc0AedQeT280ReF9XVii2r8HdAVB9snzsy0HYnYhvn/15mG5l29bLWU3FfpahCFYOD77QcKxVdu7bUcKtgJf+fOZnqempGpFkmPL/AHgbae4GRvuI21AP4J44Na39OeoNFNIoBKuljkEKymrIHwQxHn8fi82WM7kUOFkDC6Ibgs47ueVeyaPj/ArybmdXw7wlN3iMThhJalpgysiK+t0FXmO7P5qwSBfF+D17Z9PYYpIyxuw1JDMw9oMFstRsHmjdeM9eodOpiZFkbd2VloLuJF1CiM/aQVVrWyO7/OevTupVAIveiE6jUE7L7gV/vYqtxSakg/gt4I8U61tF2vdWRHUYUOhbWmJ4aQModWW9mLWTsRXbYy96BKkUTLu6o7s7Mx3Ks4bhiBTMAAvHPJB8cW4epsFpAB29ntOdZPOlqQKvYflR5oLwLEDuHcSKqMViekQ8MAtK1MeSx11bnxx+YPM1UraNpmAiAklYyyIqxEWe2TRtu0hgBsRzV8cXj/VPVpI4g0vuMtp7TQKjMJdDt7kbEgEgKvn+5vzRvtGzFgAscuscDlrkCxqQ2oWVQNrKjxXz3DgVWWcErHKzM1jeSiqbI3xGAQVaga44AonE0lkIS7h5H1++I0I1jlUCiUlAJ31JUkCgePiqf8KJjBDhnKopZ41AeNCSFWq3HYNSPtFnmsh9KjOgl9otSgl4XlhFMNXkWORyeFCqBS/P5OXU6BCR76K4VpmJdWRZTIuj7IFKqfbujYI7SBVgx8+Ve9dLkjy9lyEzGSLhdClL2rxISQrUtkXt58GxXqH6hmmVTCLVB0zd6vHIO1xLZogeNCeQTXknIfR+mxIiQiCo3RwoidWUcne9jtI7eSQAqgAbcXkrq+hXbVnLCT210IiYJxWwo2BuiOQfOvFHjK+KlWaZLVYS++8XhTxsxXV2B1dNS5PJK8GiQMgzbLEECnd9IUQGzuAkaqpAY+f7v5vmickdH0wLF1lXUhDSWA9sxZatrsFTwboVyMmeidLt1nSoQzorqRsLEiqjgEsb5GtnxdA/Ju0ktkv3JfbuurxrQr8cZ6xjPeeGYxjAYxjAYxjAYxjAYxjAYxjA5b+pH06elZvUOmVkjeh1ax6BTOZF0mcHyGDMjEHzoSDRzSU6h3UOvyqsbW9SQ9EN5PcLr4K/FZ9B9T0yyI0bqGR1ZHU+GVhTA/wQSM4n6t6M/SdR/RugKRqZOmeyC/Sq3aBt/ehYAm/z/wBXOH1OGv5yf23+l5N/wrQurRunkWWMFdTa0GXg8MtH8qSp/wBOKFZuvp3WPJBG2ptoydlOmwLdsh4OoIBY/ihQzC9d6SHYsrWTcdMSGJV+RyBZBJFj4X5zGxenTbfsTSKF7at6H5WwQARfIHis45a5JPu0yXC1uboXUKjhUpRIO3ZCx7QoBpdhqav4FeMkF/ajNi0Ds9RqypqAQxJrntYD8Eki6oDUek9ZnjRjI1tsAr2Lr7VtF4cFgDz8+fAqskUso2sOXOrnULRBI+6ieKJ8iuPGcbx3/DtLKzPW/UkHTONj7dkNH7dSEE0XQqpPI2Nsw+eARzkz/i0YZlIZVC7OzUuyyXrR8M54ogUNLIbjNYf0syVu5JbtII1st3Ai2+8jYV/3ZfPo51CKFV6se7bMy/mgO4kjX/H8Za4Y68qy3d3GwT/VHT+5SMDqAHQq4U0tbakfdZY1+Pz8Y6b6tBIK+1QtULBLZSAACSPA1sAUOKqswPqEi+4IlNqGKKzEBQdHJOg8k6158j4BrJ8Xpoc7SH9tIyXUr3X52+P7QKUDm7o3j6eOM7Pf9oyPp/1kdr2ZrqiPcLP8gtYIJtb2HN3+ci+qfUspEasi2XC0FckqaBjRQNizagk2R2L5oZa6aN5JR0/Sgy9QWMcYj4AUEbc+VUKNbIAFc1dZ1z6D/Tpeg2lmkHUdU3G+tLGvmowSSLPJP8Dx89ePgmV3rpz5eb6ePettS9G/T3rOpkSbeXoOm4cqwVZ3IIIuMFhXC/efz2Zs/qH6VRTRPG3VTqTr7bRdhShTBgDTq3Ao+NRXNk71jNs4MJrp52XPyX5c86T9LJkUqfUjIpvh4SRqfI5l/IB/38Xmz+h/SkfTkOXeaUArvJVi621A8XXJNn+czmMmcOEvuk7Refks9tpjGM6uJjGMBjGMBjGMBjGMBjGMBjGMBmG+qfQB1UDINRKoLQs19r1Xx8EWD/rfkDMzjIslmqnHK43ccBlBM2k5eOSN2jlBLft9hBRjWrAsFIb5u75GeyrkhV7Tp+13KAxDio1B4vx8/LfkZ0j69+jzOP6rp1vqYxZQcf1EY/t+KkA+0/4PFVzKCYTdhNkSgonerK6iubAZSeRQFWCPyM8nm4rx38PZ4uXHkm/n5jyIl1R2hYhWCsDe6lStE8UW2PH5APyKyW3RsNFTcAO4eyybNXAJUHYbHx54J8ZbXqiAiDdvcIdCQg2RnoUi0CUDKT4JB/xl2U03ahJ12B8srlNUZUvvBo15+1j+AeW66LUfqMaSLExXYheWMftyjUAVwackkHiyAK1F5i/+OX1LJ7ErlBupjvnnj3C2pCAbHkgDX+eLnqfp0ZmtxNGIe8TB9GN2S45JOq9xC+Ah/wAXYFSIrBAjydQ76+3Z9ycngGQWbU6knyKPhRdXkn23arZd+dT7rhaKOU2qe4atwFDMSDbDU3yL4QeDd2cyHof0p1HqJXSMw9GSS8zDVubV/YvktqKDDtqubvN2+j/0ySBl6nqiJOpK2yCjFG1UAti21HFniyTXjN7C14zZx+m73kx8nqtdYftivQPpfpeiTTpoQl/ceWdv/JzyR/HgZlsYzb4YLd+TGMYQYxjAYxjAYxjAYxjAYxjAYxjAYxjAYxjAYxjAZzP9T/pIpv6n0oOwU/1SL/ctf84fgrSlv4S/I56ZnllsURY+byuWMymqvhncL7o4D0/Wp7YZiuhG4PYtCSr3oUrkuQKPn8XnpYTtIFIVddGZz7nA41B8CTwSSf4o3m1/Un6cv0x93oI2lhZm92D7im3IMYsWoIAo2QPyPGA9N+iOv6xtB0x6ONNlaXqQxZ35FKpbZxTHu8fzfOeZeDOZaj1pz4XH3bYxVeaf+i6SEP1Em8TbAqoj1VmaRgBaC6sccjgmr7D9H/RcPQx2O/qWUe/K1ks39wW+VW/j+Bd5d+mPozp+hFxgvMyqkssht3A+B8It86rQ/NnnM/m7h4Zxz8sHP6i8nU8GMYzuymMYwGMYwGMYwGMYwGMYwGMYwGMYwGMYwGMYwGMYwGMYwGMYwKVisrjAYxjAYxjAYxjAYxjAYxjAYxjAYxjAYxjAYxjAYxjAYxjAYxjAYxjAYxjAYxjAYxjAYxjAYxjAYxjAYxjAYxjAYxjAYxjAYxjAYxjAYxjAYxjAYxjAYxjAYxjAYxjAYxjAYxjAYxjAYxjAYxjAYxjAYxjAYxj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hESEBIQEA8SEhAVEhIPEBgSFhIVFRIQFRMXGRMVFRYXHCYgFxkjGRYXHy8gJTM1LCw4Fx8yNTAqNTIrLioBCQoKDgwOGg8PGi8kHyUsNC8tKSwpLjQpLCosLCwsLCwsKSkqLCotKiwsLCwqLDQsLCwvKiwsLCwsLCwsKiw0L//AABEIAOEA4QMBIgACEQEDEQH/xAAcAAEAAQUBAQAAAAAAAAAAAAAABAEDBQYHAgj/xAA0EAACAgIBAwMDAwMCBgMAAAABAgMRABIhBCIxBRNBBjJRByNhFEKBcZEVM1JicrHB0fH/xAAZAQEAAwEBAAAAAAAAAAAAAAAAAQIEAwX/xAAnEQEBAAICAQMEAgMBAAAAAAAAAQIRAyExBBJBE1FhkSJxgbHRUv/aAAwDAQACEQMRAD8A7jjGMBjGMBjGMBjGMBjGMBjGMBjGMBjGMBjGMBjGMBjGMBjGMBjGMBjGMBjGMBjGMBjGMBjGMBjGMBjGMBjGMBjGMBjGMBjGMBjGMBjGMBjGMBjGMBjGMBjGMBjGMBjGMBjGMBjGMBjGMBjGUvArjI8nXxLe0iDUW1svaPyeeBzmE6n696MECJz1J2Ct/T6vre1WSwB5VhQs8HjK5Z44+atMMsvEbHjMH6d9adFN9k4VrA1lDRtZ8UHAu/yLGYs/qd0ZlMabsiuUeQVoACQZAb5jBB54uuA3F1vLhPlecPJfErcMZgOn+uuidNxMQO3YFWBXZgvdxxRPN+ACfAOVm+uOiRlUzfdepUM6kBVNkpevDDzV5H1uP/1P2fR5PHtv6Z7GRuh9SimQPDIroRYKm/8A8yTnSXbnZryYxjJQYxjAYxjAYxjAYxjAYxjAYxjAYxjAYxkD1n1uDpYjN1MqxRgqttf3MaAAHJP/ANHB5Ticger+uQ9MgeZ9QbCgAksQpJAA/geTx4HyM0f6k+vJZEZOl2joHYm1diDY1fkIhQfdRPND4vTppriPsqOpkBICdtgVy/cRsi7MbHyV4/GLP1U8Yd/n4b8PR9b5Lr8OgdZ+o25dOkQMwMftu1tHICe4HUjXjkUSeRagZr3X/V/UdRH7EkoDe4b9jZNkADCOVSW3DClOpFWc1qHrC0YLIiEDjS+51o7BVNN2i/m6vxZzJxSTSQqfd0IFynQnUjW1WPehYLHk/Pj85M+bkvmtePDxYzft/ZJDIaLSSCQl3C7MDEZAxYuYx2R8VS8c/FZbfpg5vYAcBQQrl12uUlKLqeFagLY8k0aybKoZ2DK8m7VFqhqJCi+4Kdg1NxzrYDeG8ZE6jp5t+5enbp21VRyZpCqWAJCg7w3hSQq/NcZx06zLXT3IYnR2LBk2XXb2o2g9wi1j8a2QOSCSRR+ALcfTIshSM33RzSMzt3drBCCtDkK9ji7vJcvTjwqBCzKkpjWyn91mQ88nUmrHBsfmsbICdnYbbB43TgUF9wFWUKwLFWBHa2q+bys8J3SOdgSOI7CyWGpfaoANKWUmPY3zXBFXZJHrrel6h1YWQrkAUCntqyjUnWjdmiQeNfjjLnUdI7uhiZBIj99tRIZhqprkrQZTz5+K4y6p3ZWKz0p7CpUhTe67JwRqSOSD/bXnI1EbYkqsZV5DKk0ajSSM9wNhW2ZeadbJJPgcgZtnpn6iSrx1CLIgBLsjKsgAqm9s0GtTtxVccHNeToepAYJLHJZ1HDBg7EknZ9iuvwhNEFeRllUiYqqcMS25WkIshRv8+2SrefFE/wAZ1xzyw7xv/P0rljhydZTf+3Yuj6xJUDobUixYIP8AoQeQf4OX857+n/rTq46Z32W2A2GjpqDQKUNeQRfg0CKsX0LPW4eX6mO/l5HNx/Ty0YxjOziYxjAYxjAYxjAYxjAYxjAYxjAZoP6u9KskPSrIGMS9T7rqlEuRGyomtgm2cc+B+RYzfs57+qfqDxP0xXxUt0r7MW1VFDala2olb2OvAPOceff07p39PN8k20JI5OVkRr9wagFAthaV70LMdGa3PHYo8DmaqIV9xnRuVTZ1clgrUgKNyzJqy93HkULyNBIeGeTWS495O1InKN4AX7gCqjmjx/tKWNG9uUxKkhZwRXulxyzEPrQvbx8W33VnkvXt+VOk6+N+0BkAJBNEqkfjYOgsFbBF+NVAA8GSCkhjOtGOmO1iMWHCNIxNEA21H/bxniRVWgDqdSqUDr2lNn8VIFJo8DgGvJOXOneNUCue67s/bCXKpSuwu2L/ACD9914yL56R8LMPXrtoCgv3RNYL7kHuNPbVTN94utqC85L6vpIxHTqFQAU4YBkVqBQCyURkGxA+4LfIOUl9twJWSVWikk0LUgVhrb0C2xqyC3NEkLVHPb/vRxs0Kag8qznX3ArMPmnaixG9A0PBBGLT8nVtHFGz7laK9Pbk8SAs6rQr4J+TQs0TzlkTIxKtFJu0oVDEqN7aMAw2pb12bx5A/HByN1HUpZXVGnaoypBUK7J+6zLfllscVsaJPBIsdN0SC0hLxRbmJUSQrwasEMWYfcRya4454x1o7Z6WGSv20UyBm0KjQurGiqlgLIB+77T+FzzBPDs4XR5FMXuodwvuhl8EX3cfcB8Dmqyz0HSMj1crxSbOPceTaLUK2qIbVwQFXu8MBR5y+nUh0QxmyN1PdQd0RVo937JGhASgPgnzlbIiWnqXQM1PC3T+42qv7vuFNwvBSq1YC/BFg88jIXWqzEJZ229v3ChUrfKzuDQOpUx8cm+T+JHTwe0jn9xEtruhrFWwlRQBv8sV+Lo34yP1XQr1HTiDYSSdyo4CGu1XjaPx+2QupPB58gi8Tz2tep1Vn0oPFIFQe46rDq4bgmNqRWN76ABqNXVg+DnaonBAIIIIBBHIIPgg/jOGdNB7aRxh1ZVk9sE2WSNG3CnbuLAkgeQNTnaPQ+l9vpoowCNUUclmPj8tz/j48Zv9Je8ow+snWNTsYxnoPPMYxgMYxgMYxgMYxgMYxgMYxgM1f9R/ST1Hp8yre6azxgNrbx80fzxfH+nIzYur6lY43kchURWdiSAAqiySTQHA+c+e/rj69freqURO79JuhjWmXyOOKDFj8j8GufOc+TLU068WFt3Phf8AT+l/bj6mSiAjBWYWFRh3Bk8vVODfyDfjMlGkgcjZShlRoVtl9o62pFdwYgbC754AAF5j/TZWWBVdFQOrOoIALSMewyAV5Wv5IZfHjMrJL3i+Gr3F2UaFnLJH3txf7ZRif7X4onPIy3uvX+FOkZAS4B3ktxsvCoiEFNSbTavADfb4UHL88SudD9v2uVk+3ehMiOxPlPBrgNwVNZbh6Zi8oYkq7FyoXwpJCoCG/K7Fv5/tG5Ft2uR1jYq6hd0PuMCzFjam/BXYUB5U8cc118m9pXSwClVV2jX25DXKRXwpIJ2VP7hZrt8gVlgr+6Y5tQj6NDHQjaZVJLSsdg2xYuCbI7qIogmk3SMkqqkIQIFRSja23tOFjYHtZArNf4Zlu61ykYdyvYPbAiaCTcMJQrFXBD3df6fBHPFE/lOiiaNWV1icqoZiCI/dIouwIPCLGT/A2P8Ai31HpcLsp90LO7uY5WEiubYdujDgUONPHB5+fXSyLr7bKpDFmLEyFlJDFrX4TRaoDgirPByF03psjCT3rMgVqNHcruGKMyDVlKjXY1V355Eb18knlK9a6W5SPakchoZoQjRg9pChgSe4My+DZ4+Bzl307rSGEkjH3TIC0a7Lou7JRU0ZFvi/AP8AsPcfVLpGfZNIydSIifEihmYoR3NpsTXjk8DXPHUdKkhRyDSkgmrIRl2LMVslRbeDY4A4ONzRN+Kiv6iidQUuQzFpkVbDUhYCJpLJO724XjgEeeMkopgVTLHoWL60aSNGJbbntVrcr54oAV5yJPIsUgc6+00iw/t7MxkPuOGUtyAY+GHkAIP5E7/iBeTV0CMZGZVdTqkO59vs/wBF1JrkRnzjJKC8B2KSu3uK8rRSmgsqbrrQTyQGK6kc6tnS/oz1IP06wkt7sSR77MXJV1tH2PNGiBfI1zmPVQKFdFQsI3UBJAAoikjjsKwDfDilP4Pii2bV+n/qDe8Fd/8AmRHUA8OysTbKRYcAPZHB2/8AHNHps/ZnPtWf1OHu4/6dExjGes8kxjGAxjGAxjGAxjGAxjGAyjtQs8Acm/gZXNU/Uf6nTo+jbZdnm2gjHGoYqSXYkUFUd3PmqyLdTaccbldRzf8AUH6/frGfpFBh6VZDfkS9QYibvuFR2FYAC2OvxeaDW8kSlWCe6kf3kHRyb7vAJBbn4/8AeafpFUKZQsqWXVjV7AApq393dy1+OfOYnqGj9xC3eqyJHyCF9rcF+1vAIvuNeTx4GYZn77t6mWE457Z4b/1O4Lqwj3AUuVBChqDWtfYOw1XnjxkfopkWV/bZWH7e2452CqgAr4pQf8g8c5cdeCVZlRtxZVqAUsGOr2118AccGyM8dCtrrGLbZkWwQGUFvdQeCWqlscH5NZgnhqr30HSyxo8Sye6lBRKx3Kz+2iE0b1tmoA+QOeDxIk6iMrQkdAAHjvUMGGxSNpAD2AtSkfDVxyciwdS4ZiiOXKe5szPzr2r55WT21D1Rvjz8zQi+2Cr30xAUMFOmj+XEn8e4tbdvYa/GWu1Err1qRpkpQdUJZgqKVsasLOrdz8gAkkDt+cN1HTBnCxTmOdDr7W7gmMEPUe4px3UrE9t+boGSk3UQ9swXqVVo6ZQHVrYESMBVtWlirtVYH4y91PUwzIHjkRo3XV2dWbuDWjFmZQSDQKDuFjzVZHymdPKjZZS8Jjq1dWIDgqwZvaFH29ZGTu5F7XR4wvQxvBsrMUHeG2dZJGTYhWCsPirojng83VJOoHuAEiRpTLGQVmWRUoIw8WpVh4NAA8WRmNgQ9LDGUT3WjMxjY7GMMa9/3WAXVmCKKbnwCRzjXWy3vTMI39M/uzK2jmqk5fpt69wsdzops2ACav8AnLyx6RyMyuvtQ9zRn7ox3ABnPABsrXwR8DMAvWzxsVPTLASIpYAS76lu0K7SNRFbnjxZs2MyriYzqEdDEJIyRszSRroNtXU6mNR3BTxQJu7xcbEbXpOnDL7cbszAXy3dCVO6EJfIFKorltm+Sc9SpGxeVVIsOZRHTsuqU7CuGAUKR/LEn7aKRIxMp9q+okB9mQIxWlvZCedQGKsGujz+Lz0vWhYVlBKq0wIZytSpdE2eQNdwv5Cn58VTu3wjeoQMGSNGlpU2vtJZTH2xl7vambx8bCvkZL6PAi67p07lXVo1NEqxKOdAfgAjyPPj8HITdkTJqPb5TZW3kJBAiF8FuRoWHC/4JyX9NzqOq6Ykce4FCqvyQwVjrVoBIlHkCjdeBfC/yn9oy7wv9X/Tq+MYz3HhmMYwGMYwGMYwGMYwGMYwKE5wr60+ov6zqzINXihDRRBP7g7jw1H7qjN/gGv57l1EIdGQ+GUqa/BFHOAdD6WemaWKSJY5IajkGob3DEFCyJfku2klf/N5k9VbMW30cnutv2RetkLSlTrUS/fRYtIyrqqeVRwpU/ng5rv1BFdKJOSl89pKmyHr/pA4ryBXn522brlpvbdexi0pNnVn7gS1ct/bYutQPzeu+swBQ9Fw10zPXIGwKoPmzsa4Ftmbhuq18s3G2enze508Mq7aaqQqhu3hiVL8doYAD+Fo/nPcYBV0ruZTGe0AghWZ6ZWDV45A4LEcEc4f6QT9pbJADSRdoUh1MlkdxopbUfm7AzNhgo2DqJGBVhS9rt9xojkktrsa+26FE5ns1lY6y7xm/lXqvUG0Zk1DKtgS0pbejGv8dzR144NeckdJK1L00oAIUrSlbKMGrXtBlUtYAA47vBy2qMV9vRmYFyQV2JDEg6EgAkcWPI1+T5g9T0rSSb0iv050irt1kkFRhhQFG/zXP8HIk30ispH03tKYk/dJfvFwkMTKe+VduPPB+NzwPOR0lgjk9tAXhaVTdBojNKDQKjlZCxHc1Dkj/Wb1MZaH2Z4h76FddQoAs0VBBo8jkeRY44JyH/QRSaM5PTs6k68FDsCqpQHAvXu+LN3WCX5Oo6lopWg1ADD24/ZolIyCUVT8kMeNie5SRlekIgBiZnVbLiXtYGP26ZtT9hLL5P8A1keayi9ZETTxujREpIqlWZWCqaJbgfcSDVMCbNZknWNEdAxaNQztsoLBAoZDqLqwhHxtQI8HItSwnVen6rMrkKXLSIHHYCyG9XAo8qvcAODRvmov0/0S9Oqp3uGuWZ1BICkhXf8AhbIUAWSTwDmaERZS0Jhih3MkuvDFJASut8oh8i/Js5d6BVctFPGY0R7RC4uYE6xvtGwDpqVUbAeTV+Bf3daVs72nQ9OXQRASKAWEzEUTAtUWbgseQtflDZAyP/Uhw4kRv6gRFjHyQe5PblAI7zqw8/aFNgi88oj7SkThI1DvrRK9N7ZZGEZVhT+3udSGHP3cA5Y6wmVopY34VvcJUODJM6KsTIf7lBkJ0vt7vm659J+XrrunYlPb0pCaCkNcC+Br8ACRjfnyRee/QfU9Ou6UNq20oBJDbkPaIxY/95v/ABzzdW2lJkftKOzvTCyrv3ISpq0UgIaP/aOLINItFMMzFyYephkAOthVddw1v+FJsn5By2F/lNpyn8bPw7LjKDK57rwjGMYDGMYDGMYDGMYDGMYDOZfqX6WYZ4+sUD25WSKWgLE6/Y/g/cihb+DGv5sdNzHfUHoy9V08nTuxXYAqy/dHIpDI4v5VgDXzVZz5MJnjca6cXJePKZOIwQJtKVXskJMzEKQGIIRhzrRqT8lT+BWYD1mKjX26osKG6ZlKkvbtxdCr8knjNj6yFTLJGEaNonliUbVo5Y0rc0AedQeT280ReF9XVii2r8HdAVB9snzsy0HYnYhvn/15mG5l29bLWU3FfpahCFYOD77QcKxVdu7bUcKtgJf+fOZnqempGpFkmPL/AHgbae4GRvuI21AP4J44Na39OeoNFNIoBKuljkEKymrIHwQxHn8fi82WM7kUOFkDC6Ibgs47ueVeyaPj/ArybmdXw7wlN3iMThhJalpgysiK+t0FXmO7P5qwSBfF+D17Z9PYYpIyxuw1JDMw9oMFstRsHmjdeM9eodOpiZFkbd2VloLuJF1CiM/aQVVrWyO7/OevTupVAIveiE6jUE7L7gV/vYqtxSakg/gt4I8U61tF2vdWRHUYUOhbWmJ4aQModWW9mLWTsRXbYy96BKkUTLu6o7s7Mx3Ks4bhiBTMAAvHPJB8cW4epsFpAB29ntOdZPOlqQKvYflR5oLwLEDuHcSKqMViekQ8MAtK1MeSx11bnxx+YPM1UraNpmAiAklYyyIqxEWe2TRtu0hgBsRzV8cXj/VPVpI4g0vuMtp7TQKjMJdDt7kbEgEgKvn+5vzRvtGzFgAscuscDlrkCxqQ2oWVQNrKjxXz3DgVWWcErHKzM1jeSiqbI3xGAQVaga44AonE0lkIS7h5H1++I0I1jlUCiUlAJ31JUkCgePiqf8KJjBDhnKopZ41AeNCSFWq3HYNSPtFnmsh9KjOgl9otSgl4XlhFMNXkWORyeFCqBS/P5OXU6BCR76K4VpmJdWRZTIuj7IFKqfbujYI7SBVgx8+Ve9dLkjy9lyEzGSLhdClL2rxISQrUtkXt58GxXqH6hmmVTCLVB0zd6vHIO1xLZogeNCeQTXknIfR+mxIiQiCo3RwoidWUcne9jtI7eSQAqgAbcXkrq+hXbVnLCT210IiYJxWwo2BuiOQfOvFHjK+KlWaZLVYS++8XhTxsxXV2B1dNS5PJK8GiQMgzbLEECnd9IUQGzuAkaqpAY+f7v5vmickdH0wLF1lXUhDSWA9sxZatrsFTwboVyMmeidLt1nSoQzorqRsLEiqjgEsb5GtnxdA/Ju0ktkv3JfbuurxrQr8cZ6xjPeeGYxjAYxjAYxjAYxjAYxjAYxjA5b+pH06elZvUOmVkjeh1ax6BTOZF0mcHyGDMjEHzoSDRzSU6h3UOvyqsbW9SQ9EN5PcLr4K/FZ9B9T0yyI0bqGR1ZHU+GVhTA/wQSM4n6t6M/SdR/RugKRqZOmeyC/Sq3aBt/ehYAm/z/wBXOH1OGv5yf23+l5N/wrQurRunkWWMFdTa0GXg8MtH8qSp/wBOKFZuvp3WPJBG2ptoydlOmwLdsh4OoIBY/ihQzC9d6SHYsrWTcdMSGJV+RyBZBJFj4X5zGxenTbfsTSKF7at6H5WwQARfIHis45a5JPu0yXC1uboXUKjhUpRIO3ZCx7QoBpdhqav4FeMkF/ajNi0Ds9RqypqAQxJrntYD8Eki6oDUek9ZnjRjI1tsAr2Lr7VtF4cFgDz8+fAqskUso2sOXOrnULRBI+6ieKJ8iuPGcbx3/DtLKzPW/UkHTONj7dkNH7dSEE0XQqpPI2Nsw+eARzkz/i0YZlIZVC7OzUuyyXrR8M54ogUNLIbjNYf0syVu5JbtII1st3Ai2+8jYV/3ZfPo51CKFV6se7bMy/mgO4kjX/H8Za4Y68qy3d3GwT/VHT+5SMDqAHQq4U0tbakfdZY1+Pz8Y6b6tBIK+1QtULBLZSAACSPA1sAUOKqswPqEi+4IlNqGKKzEBQdHJOg8k6158j4BrJ8Xpoc7SH9tIyXUr3X52+P7QKUDm7o3j6eOM7Pf9oyPp/1kdr2ZrqiPcLP8gtYIJtb2HN3+ci+qfUspEasi2XC0FckqaBjRQNizagk2R2L5oZa6aN5JR0/Sgy9QWMcYj4AUEbc+VUKNbIAFc1dZ1z6D/Tpeg2lmkHUdU3G+tLGvmowSSLPJP8Dx89ePgmV3rpz5eb6ePettS9G/T3rOpkSbeXoOm4cqwVZ3IIIuMFhXC/efz2Zs/qH6VRTRPG3VTqTr7bRdhShTBgDTq3Ao+NRXNk71jNs4MJrp52XPyX5c86T9LJkUqfUjIpvh4SRqfI5l/IB/38Xmz+h/SkfTkOXeaUArvJVi621A8XXJNn+czmMmcOEvuk7Refks9tpjGM6uJjGMBjGMBjGMBjGMBjGMBjGMBmG+qfQB1UDINRKoLQs19r1Xx8EWD/rfkDMzjIslmqnHK43ccBlBM2k5eOSN2jlBLft9hBRjWrAsFIb5u75GeyrkhV7Tp+13KAxDio1B4vx8/LfkZ0j69+jzOP6rp1vqYxZQcf1EY/t+KkA+0/4PFVzKCYTdhNkSgonerK6iubAZSeRQFWCPyM8nm4rx38PZ4uXHkm/n5jyIl1R2hYhWCsDe6lStE8UW2PH5APyKyW3RsNFTcAO4eyybNXAJUHYbHx54J8ZbXqiAiDdvcIdCQg2RnoUi0CUDKT4JB/xl2U03ahJ12B8srlNUZUvvBo15+1j+AeW66LUfqMaSLExXYheWMftyjUAVwackkHiyAK1F5i/+OX1LJ7ErlBupjvnnj3C2pCAbHkgDX+eLnqfp0ZmtxNGIe8TB9GN2S45JOq9xC+Ah/wAXYFSIrBAjydQ76+3Z9ycngGQWbU6knyKPhRdXkn23arZd+dT7rhaKOU2qe4atwFDMSDbDU3yL4QeDd2cyHof0p1HqJXSMw9GSS8zDVubV/YvktqKDDtqubvN2+j/0ySBl6nqiJOpK2yCjFG1UAti21HFniyTXjN7C14zZx+m73kx8nqtdYftivQPpfpeiTTpoQl/ceWdv/JzyR/HgZlsYzb4YLd+TGMYQYxjAYxjAYxjAYxjAYxjAYxjAYxjAYxjAYxjAZzP9T/pIpv6n0oOwU/1SL/ctf84fgrSlv4S/I56ZnllsURY+byuWMymqvhncL7o4D0/Wp7YZiuhG4PYtCSr3oUrkuQKPn8XnpYTtIFIVddGZz7nA41B8CTwSSf4o3m1/Un6cv0x93oI2lhZm92D7im3IMYsWoIAo2QPyPGA9N+iOv6xtB0x6ONNlaXqQxZ35FKpbZxTHu8fzfOeZeDOZaj1pz4XH3bYxVeaf+i6SEP1Em8TbAqoj1VmaRgBaC6sccjgmr7D9H/RcPQx2O/qWUe/K1ks39wW+VW/j+Bd5d+mPozp+hFxgvMyqkssht3A+B8It86rQ/NnnM/m7h4Zxz8sHP6i8nU8GMYzuymMYwGMYwGMYwGMYwGMYwGMYwGMYwGMYwGMYwGMYwGMYwGMYwKVisrjAYxjAYxjAYxjAYxjAYxjAYxjAYxjAYxjAYxjAYxjAYxjAYxjAYxjAYxjAYxjAYxjAYxjAYxjAYxjAYxjAYxjAYxjAYxjAYxjAYxjAYxjAYxjAYxjAYxjAYxjAYxjAYxjAYxjAYxjAYxjAYxjAYxjAYxjAYxj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img.gawkerassets.com/img/17o9jz54r7tntjpg/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700000">
            <a:off x="5172425" y="3020466"/>
            <a:ext cx="1216067" cy="684472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20" name="TextBox 19"/>
          <p:cNvSpPr txBox="1"/>
          <p:nvPr/>
        </p:nvSpPr>
        <p:spPr>
          <a:xfrm>
            <a:off x="5715000" y="990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QUALITY CARBOHYDRATES FOR ENERGY</a:t>
            </a:r>
            <a:endParaRPr lang="en-US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1676400"/>
            <a:ext cx="2438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400" dirty="0" smtClean="0"/>
              <a:t>Potatoes/sweet potatoes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Brown rice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Whole grain pasta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Whole grain bread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Oatmeal/cereal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Fruit (fresh, frozen, or canned in fruit juice)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Tortillas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Corn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Butternut or acorn squash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Beans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Low-fat dairy (milk, yogurt)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838201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Power-PACKED PROTEIN FOR MUSCLE REPAIR AND BUILDING</a:t>
            </a:r>
            <a:endParaRPr lang="en-US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" y="1447800"/>
            <a:ext cx="2819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Fish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Chicken, turkey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Lean cuts of pork or beef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Low-fat dairy </a:t>
            </a:r>
          </a:p>
          <a:p>
            <a:r>
              <a:rPr lang="en-US" sz="1400" dirty="0"/>
              <a:t>  </a:t>
            </a:r>
            <a:r>
              <a:rPr lang="en-US" sz="1400" dirty="0" smtClean="0"/>
              <a:t> (milk, yogurt, cottage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cheese, cheese)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Soy (tofu, soy milk, 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edamame</a:t>
            </a:r>
            <a:r>
              <a:rPr lang="en-US" sz="1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Beans, legumes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Nuts, seeds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Eggs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-381000" y="4267201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Veggies for </a:t>
            </a:r>
          </a:p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ANTIOXIDANTS</a:t>
            </a:r>
            <a:endParaRPr lang="en-US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4876801"/>
            <a:ext cx="2819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Spinach	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Broccoli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Carrots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Tomatoes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Cauliflower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Asparagus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Peppers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Green beans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371600" y="5486401"/>
            <a:ext cx="1676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Celery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Mushrooms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Cucumber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Cabbage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Eggplant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42" name="Picture 18" descr="https://encrypted-tbn2.gstatic.com/images?q=tbn:ANd9GcQRzXygIy7hrdGMqWA2zzA7M4C-PZ90UZoyNLEw5INl61rQgYwSi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840000">
            <a:off x="2704620" y="1944238"/>
            <a:ext cx="1318752" cy="820089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44" name="Picture 20" descr="http://www.photo-dictionary.com/photofiles/list/1252/1743salmon_fille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3276601"/>
            <a:ext cx="1143000" cy="74191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46" name="Picture 22" descr="http://www.iknowlegumes.com/images/beans/original/kidney-bean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3124200"/>
            <a:ext cx="838200" cy="83820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48" name="Picture 24" descr="https://encrypted-tbn3.gstatic.com/images?q=tbn:ANd9GcRKg16W396bBRrjUWV3LLkg_ihnYmaK0oPqxuGlqKXlQ88Nmm-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62200" y="2667000"/>
            <a:ext cx="838200" cy="8382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50" name="Picture 26" descr="http://livelovefruit.com/wp-content/uploads/2013/06/977599_37575567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2601" y="4038600"/>
            <a:ext cx="1054035" cy="76200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052" name="Picture 28" descr="http://4.bp.blogspot.com/-xSb74guZ-kI/UAlFg2XakvI/AAAAAAAAAWM/5iFCVE4U9VM/s1600/12+baby+carrots.jpe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80000">
            <a:off x="2559589" y="5073399"/>
            <a:ext cx="1692671" cy="127031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54" name="Picture 30" descr="http://www.chiletownhotsauce.com/images/stories/Red%20bell%20pepper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24225" y="4104476"/>
            <a:ext cx="561975" cy="696124"/>
          </a:xfrm>
          <a:prstGeom prst="rect">
            <a:avLst/>
          </a:prstGeom>
          <a:noFill/>
        </p:spPr>
      </p:pic>
      <p:pic>
        <p:nvPicPr>
          <p:cNvPr id="1056" name="Picture 32" descr="http://pollynoble.com/wp-content/uploads/2010/11/red_cabbag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57400" y="4572000"/>
            <a:ext cx="1447800" cy="970125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5" name="TextBox 34"/>
          <p:cNvSpPr txBox="1"/>
          <p:nvPr/>
        </p:nvSpPr>
        <p:spPr>
          <a:xfrm>
            <a:off x="6096000" y="4648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HEALTHY fats for </a:t>
            </a:r>
          </a:p>
          <a:p>
            <a:pPr algn="ctr"/>
            <a:r>
              <a:rPr lang="en-US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cellular function  </a:t>
            </a:r>
            <a:endParaRPr lang="en-US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48400" y="5257800"/>
            <a:ext cx="14177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400" dirty="0" smtClean="0"/>
              <a:t>Olive oil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Canola </a:t>
            </a:r>
            <a:r>
              <a:rPr lang="en-US" sz="1400" dirty="0" smtClean="0"/>
              <a:t>oil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Avocado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Seeds (pumpkin, flax, chia,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467600" y="5257800"/>
            <a:ext cx="182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Nuts (a</a:t>
            </a:r>
            <a:r>
              <a:rPr lang="en-US" sz="1400" dirty="0" smtClean="0"/>
              <a:t>lmonds, walnuts, peanuts, pecans,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Fatty </a:t>
            </a:r>
            <a:r>
              <a:rPr lang="en-US" sz="1400" dirty="0" smtClean="0"/>
              <a:t>fish (salmon, sardines)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2690471" y="2933195"/>
            <a:ext cx="138958" cy="74735"/>
          </a:xfrm>
          <a:custGeom>
            <a:avLst/>
            <a:gdLst>
              <a:gd name="connsiteX0" fmla="*/ 19392 w 138958"/>
              <a:gd name="connsiteY0" fmla="*/ 24318 h 74735"/>
              <a:gd name="connsiteX1" fmla="*/ 33679 w 138958"/>
              <a:gd name="connsiteY1" fmla="*/ 29080 h 74735"/>
              <a:gd name="connsiteX2" fmla="*/ 57492 w 138958"/>
              <a:gd name="connsiteY2" fmla="*/ 33843 h 74735"/>
              <a:gd name="connsiteX3" fmla="*/ 76542 w 138958"/>
              <a:gd name="connsiteY3" fmla="*/ 38605 h 74735"/>
              <a:gd name="connsiteX4" fmla="*/ 52729 w 138958"/>
              <a:gd name="connsiteY4" fmla="*/ 43368 h 74735"/>
              <a:gd name="connsiteX5" fmla="*/ 24154 w 138958"/>
              <a:gd name="connsiteY5" fmla="*/ 52893 h 74735"/>
              <a:gd name="connsiteX6" fmla="*/ 100354 w 138958"/>
              <a:gd name="connsiteY6" fmla="*/ 57655 h 74735"/>
              <a:gd name="connsiteX7" fmla="*/ 128929 w 138958"/>
              <a:gd name="connsiteY7" fmla="*/ 67180 h 74735"/>
              <a:gd name="connsiteX8" fmla="*/ 28917 w 138958"/>
              <a:gd name="connsiteY8" fmla="*/ 62418 h 74735"/>
              <a:gd name="connsiteX9" fmla="*/ 24154 w 138958"/>
              <a:gd name="connsiteY9" fmla="*/ 48130 h 74735"/>
              <a:gd name="connsiteX10" fmla="*/ 43204 w 138958"/>
              <a:gd name="connsiteY10" fmla="*/ 43368 h 74735"/>
              <a:gd name="connsiteX11" fmla="*/ 71779 w 138958"/>
              <a:gd name="connsiteY11" fmla="*/ 38605 h 74735"/>
              <a:gd name="connsiteX12" fmla="*/ 86067 w 138958"/>
              <a:gd name="connsiteY12" fmla="*/ 33843 h 74735"/>
              <a:gd name="connsiteX13" fmla="*/ 128929 w 138958"/>
              <a:gd name="connsiteY13" fmla="*/ 24318 h 74735"/>
              <a:gd name="connsiteX14" fmla="*/ 114642 w 138958"/>
              <a:gd name="connsiteY14" fmla="*/ 14793 h 74735"/>
              <a:gd name="connsiteX15" fmla="*/ 81304 w 138958"/>
              <a:gd name="connsiteY15" fmla="*/ 19555 h 74735"/>
              <a:gd name="connsiteX16" fmla="*/ 33679 w 138958"/>
              <a:gd name="connsiteY16" fmla="*/ 24318 h 74735"/>
              <a:gd name="connsiteX17" fmla="*/ 19392 w 138958"/>
              <a:gd name="connsiteY17" fmla="*/ 33843 h 74735"/>
              <a:gd name="connsiteX18" fmla="*/ 33679 w 138958"/>
              <a:gd name="connsiteY18" fmla="*/ 43368 h 74735"/>
              <a:gd name="connsiteX19" fmla="*/ 109879 w 138958"/>
              <a:gd name="connsiteY19" fmla="*/ 38605 h 74735"/>
              <a:gd name="connsiteX20" fmla="*/ 95592 w 138958"/>
              <a:gd name="connsiteY20" fmla="*/ 29080 h 74735"/>
              <a:gd name="connsiteX21" fmla="*/ 90829 w 138958"/>
              <a:gd name="connsiteY21" fmla="*/ 19555 h 74735"/>
              <a:gd name="connsiteX22" fmla="*/ 124167 w 138958"/>
              <a:gd name="connsiteY22" fmla="*/ 24318 h 74735"/>
              <a:gd name="connsiteX23" fmla="*/ 119404 w 138958"/>
              <a:gd name="connsiteY23" fmla="*/ 43368 h 74735"/>
              <a:gd name="connsiteX24" fmla="*/ 114642 w 138958"/>
              <a:gd name="connsiteY24" fmla="*/ 29080 h 74735"/>
              <a:gd name="connsiteX25" fmla="*/ 128929 w 138958"/>
              <a:gd name="connsiteY25" fmla="*/ 19555 h 74735"/>
              <a:gd name="connsiteX26" fmla="*/ 114642 w 138958"/>
              <a:gd name="connsiteY26" fmla="*/ 14793 h 74735"/>
              <a:gd name="connsiteX27" fmla="*/ 57492 w 138958"/>
              <a:gd name="connsiteY27" fmla="*/ 19555 h 74735"/>
              <a:gd name="connsiteX28" fmla="*/ 38442 w 138958"/>
              <a:gd name="connsiteY28" fmla="*/ 24318 h 74735"/>
              <a:gd name="connsiteX29" fmla="*/ 14629 w 138958"/>
              <a:gd name="connsiteY29" fmla="*/ 29080 h 74735"/>
              <a:gd name="connsiteX30" fmla="*/ 33679 w 138958"/>
              <a:gd name="connsiteY30" fmla="*/ 57655 h 74735"/>
              <a:gd name="connsiteX31" fmla="*/ 128929 w 138958"/>
              <a:gd name="connsiteY31" fmla="*/ 52893 h 74735"/>
              <a:gd name="connsiteX32" fmla="*/ 124167 w 138958"/>
              <a:gd name="connsiteY32" fmla="*/ 33843 h 74735"/>
              <a:gd name="connsiteX33" fmla="*/ 100354 w 138958"/>
              <a:gd name="connsiteY33" fmla="*/ 43368 h 74735"/>
              <a:gd name="connsiteX34" fmla="*/ 105117 w 138958"/>
              <a:gd name="connsiteY34" fmla="*/ 57655 h 74735"/>
              <a:gd name="connsiteX35" fmla="*/ 100354 w 138958"/>
              <a:gd name="connsiteY35" fmla="*/ 33843 h 74735"/>
              <a:gd name="connsiteX36" fmla="*/ 95592 w 138958"/>
              <a:gd name="connsiteY36" fmla="*/ 48130 h 74735"/>
              <a:gd name="connsiteX37" fmla="*/ 81304 w 138958"/>
              <a:gd name="connsiteY37" fmla="*/ 38605 h 74735"/>
              <a:gd name="connsiteX38" fmla="*/ 67017 w 138958"/>
              <a:gd name="connsiteY38" fmla="*/ 48130 h 74735"/>
              <a:gd name="connsiteX39" fmla="*/ 52729 w 138958"/>
              <a:gd name="connsiteY39" fmla="*/ 38605 h 74735"/>
              <a:gd name="connsiteX40" fmla="*/ 38442 w 138958"/>
              <a:gd name="connsiteY40" fmla="*/ 38605 h 74735"/>
              <a:gd name="connsiteX41" fmla="*/ 19392 w 138958"/>
              <a:gd name="connsiteY41" fmla="*/ 24318 h 7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8958" h="74735">
                <a:moveTo>
                  <a:pt x="19392" y="24318"/>
                </a:moveTo>
                <a:cubicBezTo>
                  <a:pt x="18598" y="22731"/>
                  <a:pt x="28809" y="27862"/>
                  <a:pt x="33679" y="29080"/>
                </a:cubicBezTo>
                <a:cubicBezTo>
                  <a:pt x="41532" y="31043"/>
                  <a:pt x="49590" y="32087"/>
                  <a:pt x="57492" y="33843"/>
                </a:cubicBezTo>
                <a:cubicBezTo>
                  <a:pt x="63882" y="35263"/>
                  <a:pt x="70192" y="37018"/>
                  <a:pt x="76542" y="38605"/>
                </a:cubicBezTo>
                <a:cubicBezTo>
                  <a:pt x="68604" y="40193"/>
                  <a:pt x="60539" y="41238"/>
                  <a:pt x="52729" y="43368"/>
                </a:cubicBezTo>
                <a:cubicBezTo>
                  <a:pt x="43043" y="46010"/>
                  <a:pt x="24154" y="52893"/>
                  <a:pt x="24154" y="52893"/>
                </a:cubicBezTo>
                <a:cubicBezTo>
                  <a:pt x="49554" y="54480"/>
                  <a:pt x="75138" y="54217"/>
                  <a:pt x="100354" y="57655"/>
                </a:cubicBezTo>
                <a:cubicBezTo>
                  <a:pt x="110302" y="59012"/>
                  <a:pt x="138958" y="67658"/>
                  <a:pt x="128929" y="67180"/>
                </a:cubicBezTo>
                <a:lnTo>
                  <a:pt x="28917" y="62418"/>
                </a:lnTo>
                <a:cubicBezTo>
                  <a:pt x="27329" y="57655"/>
                  <a:pt x="21142" y="52146"/>
                  <a:pt x="24154" y="48130"/>
                </a:cubicBezTo>
                <a:cubicBezTo>
                  <a:pt x="28081" y="42894"/>
                  <a:pt x="36786" y="44652"/>
                  <a:pt x="43204" y="43368"/>
                </a:cubicBezTo>
                <a:cubicBezTo>
                  <a:pt x="52673" y="41474"/>
                  <a:pt x="62353" y="40700"/>
                  <a:pt x="71779" y="38605"/>
                </a:cubicBezTo>
                <a:cubicBezTo>
                  <a:pt x="76680" y="37516"/>
                  <a:pt x="81166" y="34932"/>
                  <a:pt x="86067" y="33843"/>
                </a:cubicBezTo>
                <a:cubicBezTo>
                  <a:pt x="136354" y="22668"/>
                  <a:pt x="96768" y="35038"/>
                  <a:pt x="128929" y="24318"/>
                </a:cubicBezTo>
                <a:cubicBezTo>
                  <a:pt x="124167" y="21143"/>
                  <a:pt x="120337" y="15363"/>
                  <a:pt x="114642" y="14793"/>
                </a:cubicBezTo>
                <a:cubicBezTo>
                  <a:pt x="103472" y="13676"/>
                  <a:pt x="92453" y="18243"/>
                  <a:pt x="81304" y="19555"/>
                </a:cubicBezTo>
                <a:cubicBezTo>
                  <a:pt x="65459" y="21419"/>
                  <a:pt x="49554" y="22730"/>
                  <a:pt x="33679" y="24318"/>
                </a:cubicBezTo>
                <a:cubicBezTo>
                  <a:pt x="28917" y="27493"/>
                  <a:pt x="19392" y="28119"/>
                  <a:pt x="19392" y="33843"/>
                </a:cubicBezTo>
                <a:cubicBezTo>
                  <a:pt x="19392" y="39567"/>
                  <a:pt x="27963" y="43067"/>
                  <a:pt x="33679" y="43368"/>
                </a:cubicBezTo>
                <a:lnTo>
                  <a:pt x="109879" y="38605"/>
                </a:lnTo>
                <a:cubicBezTo>
                  <a:pt x="105117" y="35430"/>
                  <a:pt x="100951" y="31090"/>
                  <a:pt x="95592" y="29080"/>
                </a:cubicBezTo>
                <a:cubicBezTo>
                  <a:pt x="73826" y="20918"/>
                  <a:pt x="57081" y="27993"/>
                  <a:pt x="90829" y="19555"/>
                </a:cubicBezTo>
                <a:cubicBezTo>
                  <a:pt x="101942" y="21143"/>
                  <a:pt x="115543" y="17132"/>
                  <a:pt x="124167" y="24318"/>
                </a:cubicBezTo>
                <a:cubicBezTo>
                  <a:pt x="129195" y="28508"/>
                  <a:pt x="125259" y="40441"/>
                  <a:pt x="119404" y="43368"/>
                </a:cubicBezTo>
                <a:cubicBezTo>
                  <a:pt x="114914" y="45613"/>
                  <a:pt x="116229" y="33843"/>
                  <a:pt x="114642" y="29080"/>
                </a:cubicBezTo>
                <a:cubicBezTo>
                  <a:pt x="119404" y="25905"/>
                  <a:pt x="128929" y="25279"/>
                  <a:pt x="128929" y="19555"/>
                </a:cubicBezTo>
                <a:cubicBezTo>
                  <a:pt x="128929" y="14535"/>
                  <a:pt x="119662" y="14793"/>
                  <a:pt x="114642" y="14793"/>
                </a:cubicBezTo>
                <a:cubicBezTo>
                  <a:pt x="95526" y="14793"/>
                  <a:pt x="76542" y="17968"/>
                  <a:pt x="57492" y="19555"/>
                </a:cubicBezTo>
                <a:cubicBezTo>
                  <a:pt x="51142" y="21143"/>
                  <a:pt x="44832" y="22898"/>
                  <a:pt x="38442" y="24318"/>
                </a:cubicBezTo>
                <a:cubicBezTo>
                  <a:pt x="30540" y="26074"/>
                  <a:pt x="19119" y="22345"/>
                  <a:pt x="14629" y="29080"/>
                </a:cubicBezTo>
                <a:cubicBezTo>
                  <a:pt x="0" y="51024"/>
                  <a:pt x="24349" y="54545"/>
                  <a:pt x="33679" y="57655"/>
                </a:cubicBezTo>
                <a:lnTo>
                  <a:pt x="128929" y="52893"/>
                </a:lnTo>
                <a:cubicBezTo>
                  <a:pt x="135259" y="51227"/>
                  <a:pt x="130377" y="35913"/>
                  <a:pt x="124167" y="33843"/>
                </a:cubicBezTo>
                <a:cubicBezTo>
                  <a:pt x="116057" y="31140"/>
                  <a:pt x="108292" y="40193"/>
                  <a:pt x="100354" y="43368"/>
                </a:cubicBezTo>
                <a:cubicBezTo>
                  <a:pt x="101942" y="48130"/>
                  <a:pt x="105117" y="62675"/>
                  <a:pt x="105117" y="57655"/>
                </a:cubicBezTo>
                <a:cubicBezTo>
                  <a:pt x="105117" y="49560"/>
                  <a:pt x="106078" y="39567"/>
                  <a:pt x="100354" y="33843"/>
                </a:cubicBezTo>
                <a:cubicBezTo>
                  <a:pt x="96804" y="30293"/>
                  <a:pt x="97179" y="43368"/>
                  <a:pt x="95592" y="48130"/>
                </a:cubicBezTo>
                <a:cubicBezTo>
                  <a:pt x="87569" y="0"/>
                  <a:pt x="96686" y="20147"/>
                  <a:pt x="81304" y="38605"/>
                </a:cubicBezTo>
                <a:cubicBezTo>
                  <a:pt x="77640" y="43002"/>
                  <a:pt x="71779" y="44955"/>
                  <a:pt x="67017" y="48130"/>
                </a:cubicBezTo>
                <a:cubicBezTo>
                  <a:pt x="62254" y="44955"/>
                  <a:pt x="58282" y="37217"/>
                  <a:pt x="52729" y="38605"/>
                </a:cubicBezTo>
                <a:cubicBezTo>
                  <a:pt x="35829" y="42830"/>
                  <a:pt x="62528" y="74735"/>
                  <a:pt x="38442" y="38605"/>
                </a:cubicBezTo>
                <a:cubicBezTo>
                  <a:pt x="51489" y="19035"/>
                  <a:pt x="20186" y="25905"/>
                  <a:pt x="19392" y="2431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http://www.sunwarrior.com/news/wp-content/uploads/2013/01/mushrooms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38600" y="4114801"/>
            <a:ext cx="800972" cy="685800"/>
          </a:xfrm>
          <a:prstGeom prst="rect">
            <a:avLst/>
          </a:prstGeom>
          <a:noFill/>
        </p:spPr>
      </p:pic>
      <p:pic>
        <p:nvPicPr>
          <p:cNvPr id="6" name="Picture 4" descr="http://www.gardeningblog.net/grow-pictures/green-beans.jpg"/>
          <p:cNvPicPr>
            <a:picLocks noChangeAspect="1" noChangeArrowheads="1"/>
          </p:cNvPicPr>
          <p:nvPr/>
        </p:nvPicPr>
        <p:blipFill>
          <a:blip r:embed="rId15" cstate="print"/>
          <a:srcRect l="4762" t="7177" r="9524"/>
          <a:stretch>
            <a:fillRect/>
          </a:stretch>
        </p:blipFill>
        <p:spPr bwMode="auto">
          <a:xfrm>
            <a:off x="3657600" y="4800600"/>
            <a:ext cx="1166493" cy="838200"/>
          </a:xfrm>
          <a:prstGeom prst="rect">
            <a:avLst/>
          </a:prstGeom>
          <a:noFill/>
        </p:spPr>
      </p:pic>
      <p:pic>
        <p:nvPicPr>
          <p:cNvPr id="7" name="Picture 6" descr="http://www.jfsorlando.org/wp-content/uploads/2014/03/tomatoes1.jpg"/>
          <p:cNvPicPr>
            <a:picLocks noChangeAspect="1" noChangeArrowheads="1"/>
          </p:cNvPicPr>
          <p:nvPr/>
        </p:nvPicPr>
        <p:blipFill>
          <a:blip r:embed="rId16" cstate="print"/>
          <a:srcRect l="6361" t="10178" r="6107" b="12468"/>
          <a:stretch>
            <a:fillRect/>
          </a:stretch>
        </p:blipFill>
        <p:spPr bwMode="auto">
          <a:xfrm>
            <a:off x="3962400" y="5633484"/>
            <a:ext cx="609600" cy="538716"/>
          </a:xfrm>
          <a:prstGeom prst="rect">
            <a:avLst/>
          </a:prstGeom>
          <a:noFill/>
        </p:spPr>
      </p:pic>
      <p:pic>
        <p:nvPicPr>
          <p:cNvPr id="9" name="Picture 8" descr="http://docs.testplant.com/sites/default/files/images/eggPlant-V12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953000" y="4114800"/>
            <a:ext cx="914400" cy="914400"/>
          </a:xfrm>
          <a:prstGeom prst="rect">
            <a:avLst/>
          </a:prstGeom>
          <a:noFill/>
        </p:spPr>
      </p:pic>
      <p:pic>
        <p:nvPicPr>
          <p:cNvPr id="11" name="Picture 10" descr="http://amazing-seeds.com/images/red-onions1.jpg"/>
          <p:cNvPicPr>
            <a:picLocks noChangeAspect="1" noChangeArrowheads="1"/>
          </p:cNvPicPr>
          <p:nvPr/>
        </p:nvPicPr>
        <p:blipFill>
          <a:blip r:embed="rId18" cstate="print"/>
          <a:srcRect r="11111" b="9160"/>
          <a:stretch>
            <a:fillRect/>
          </a:stretch>
        </p:blipFill>
        <p:spPr bwMode="auto">
          <a:xfrm>
            <a:off x="4800600" y="5124449"/>
            <a:ext cx="762000" cy="666751"/>
          </a:xfrm>
          <a:prstGeom prst="rect">
            <a:avLst/>
          </a:prstGeom>
          <a:noFill/>
        </p:spPr>
      </p:pic>
      <p:pic>
        <p:nvPicPr>
          <p:cNvPr id="12" name="Picture 12" descr="http://www.ilovenewmexicoblog.com/wp-content/uploads/2011/11/brussels-sprouts.jpg"/>
          <p:cNvPicPr>
            <a:picLocks noChangeAspect="1" noChangeArrowheads="1"/>
          </p:cNvPicPr>
          <p:nvPr/>
        </p:nvPicPr>
        <p:blipFill>
          <a:blip r:embed="rId19" cstate="print"/>
          <a:srcRect l="6956" t="6667" r="6087" b="11111"/>
          <a:stretch>
            <a:fillRect/>
          </a:stretch>
        </p:blipFill>
        <p:spPr bwMode="auto">
          <a:xfrm>
            <a:off x="5867400" y="4177284"/>
            <a:ext cx="533400" cy="394716"/>
          </a:xfrm>
          <a:prstGeom prst="rect">
            <a:avLst/>
          </a:prstGeom>
          <a:noFill/>
        </p:spPr>
      </p:pic>
      <p:sp>
        <p:nvSpPr>
          <p:cNvPr id="13" name="Oval 12"/>
          <p:cNvSpPr/>
          <p:nvPr/>
        </p:nvSpPr>
        <p:spPr>
          <a:xfrm>
            <a:off x="3798185" y="3818041"/>
            <a:ext cx="609600" cy="45720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</a:rPr>
              <a:t>Fats</a:t>
            </a:r>
            <a:endParaRPr lang="en-US" sz="11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171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ltrocchio</cp:lastModifiedBy>
  <cp:revision>26</cp:revision>
  <cp:lastPrinted>2017-06-14T13:28:25Z</cp:lastPrinted>
  <dcterms:created xsi:type="dcterms:W3CDTF">2013-10-07T11:48:54Z</dcterms:created>
  <dcterms:modified xsi:type="dcterms:W3CDTF">2017-08-19T19:24:43Z</dcterms:modified>
</cp:coreProperties>
</file>